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46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BBD16-5FEB-4021-A900-11126BB7652B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4805F-1D90-4EB6-9F1A-52F5390A1A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9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3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6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28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2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85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93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4805F-1D90-4EB6-9F1A-52F5390A1AC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6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4E6AE-0FE8-4C9D-9B9E-D5CAD375F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D2BF5D-5DE0-4938-96E0-46670E35F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E6689-3C1E-4B3D-91FA-F4441EEF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9DEF69-D506-4152-B9AD-18F0219D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B0FCF2-45FC-428A-8CA6-AD8CF3C3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0C1B6-481F-4752-970A-473175EF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C6A3C4-04B0-4597-8830-4077717B7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0B6E6-2790-4FA4-A1C0-E2C04007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65672-099C-4265-B6F9-371D856E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2E96C-89B8-4A78-B9E7-A19E4786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5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A6A481-696A-4556-892C-E4D8254D7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6BC736-DFFF-4980-A9ED-6C6D6AF17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C8D79-B4C0-4A1C-BA41-5D486D22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B60185-0FB1-4152-A822-A02D9884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950F0-3457-49EA-B8FF-42AD6FAA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00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317C7-2B9D-4A79-95CF-890AFC4D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B5AE9-EDC1-4DC3-B52D-1264E134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F69E5-0C6E-4FCD-81DD-54E81E88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A8BD8-3D5F-4039-98E6-DBF1A341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59AC1-14B9-4929-8C6D-870BFF4E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47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65155-BA7C-4DBB-8B56-9069FE35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BE6748-C593-445C-92E6-08527880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9D2BB-DD1F-4B16-A163-9B2F38C8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AC1B4E-54DE-46DE-B801-1B48ADDA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6E246-8D0C-40FD-B52D-42A17D01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5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C77E-0619-4D90-82C3-AE598A0A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0FA13-0798-4D33-9DB1-5D3834F28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76D05A-DA08-40F2-8A56-23C46B0E1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BA9E4D-180D-43B3-A159-8A289158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6D16D-E96B-4255-AE21-F5AD28616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70FF93-A51B-4CDC-9A65-726DF359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64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202A4-6B22-41BB-AE85-C5595367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363E54-2FBA-4E52-8FD5-A53F159D0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53E325-F6C4-4AD2-8CB9-6BFF4290C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7B85C9-5946-4C0D-AAC7-35FCB9342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406BA5-487A-43FD-9271-8A8AAAA84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0AACCB-87B7-4C95-980B-89D8BCA0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3B4B05-32EB-4693-9E3D-4440DC0F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19FA95-E080-4132-96F2-6B8569BD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26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5B2E9-CB10-4781-AB1F-6313DB7A3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3D7972-A0B8-4D71-ACF2-8C62C466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D5046-E3E4-4932-9785-266B5BC8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13229A-16EB-4759-94B4-A124FEF4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29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143AC1-4465-4204-B5CF-150614D0B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0D33C-EB2E-426D-8016-57D813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DBF43-43B3-43A8-910D-29967349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01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F93AD-C0F1-4C4B-B0F8-53DC2C0A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EFADF-7066-40E7-A2F5-EC6A97D1E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44B3CB-455A-41C5-8375-FF0FA8637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9369BB-912F-4D0F-AA11-D40193B7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B3AF1C-64A6-4DBB-8732-9A814640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40C8B7-BAB9-49D9-8537-601C243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6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CB24F-86D4-4EBD-8D8F-84E810AE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C78CB4-FED2-4F83-B70E-4B1EB9ECA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FAE016-9150-4571-9906-794DF8AA5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B12F1A-636D-46D0-9DD1-89DA0184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0D8C8B-6709-48FD-952B-E7182B46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0DAFF4-16DD-4358-8F9A-4B9B6FB5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02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E8809B-A4CA-4818-99F8-A61A7E6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7CBE3-8D41-4C3B-85F1-BB847B34D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F1B2A7-0E19-422F-B247-0AB37D5E7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FF76D-DB2B-4CF4-A1FF-5B8934933970}" type="datetimeFigureOut">
              <a:rPr lang="zh-CN" altLang="en-US" smtClean="0"/>
              <a:t>2019/12/1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09493-4A2E-4390-A92B-00750C6E6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9A3B6-F306-49E4-898B-60A0FFDB1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07627-4FD3-4F2B-A1A0-2D3041B097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273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73C83-EE44-435E-AF67-8CDB7746A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B1821C-9B11-4CFA-B71E-01EEAAA5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6FA28C-8580-4973-AAF5-4E1C59E6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3BD70-246F-4C03-9157-59E21FCB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6CE0AA-1A61-4C1B-8A7B-40A1C0AE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20E8D-71F0-468C-AC74-0996E28F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4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36ACB-FFEF-4936-A0B4-A073005E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57054-B82F-4E72-B981-B8950B8D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9704F4-E7E9-4018-809D-235AF547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9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D2466-1429-496F-A85E-9F941A36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7B602D-E880-4F0B-8DB0-55B31506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40C85D-5D34-47DD-9E4F-1A0C6570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9972" cy="69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7FF18-6560-439F-A113-91C78528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552B7A-7134-4F1E-9C69-F89A0514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C8C5B1-9BAB-414F-B815-15FA32AD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93145-4F85-4124-B892-104BD87C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811194-88A9-4148-B1BB-6BDCB5668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6678B6-0102-4A82-8A95-D1631C04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272BF-28D1-4B34-B501-2692B2F9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7BA6D-47E2-4EBD-B4E2-C9CD6BE6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C44E9E-44C7-4DEC-963C-AF4AABEF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9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</Words>
  <Application>Microsoft Office PowerPoint</Application>
  <PresentationFormat>宽屏</PresentationFormat>
  <Paragraphs>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tao</dc:creator>
  <cp:lastModifiedBy>xu tao</cp:lastModifiedBy>
  <cp:revision>3</cp:revision>
  <dcterms:created xsi:type="dcterms:W3CDTF">2019-12-02T06:04:42Z</dcterms:created>
  <dcterms:modified xsi:type="dcterms:W3CDTF">2019-12-02T06:09:23Z</dcterms:modified>
</cp:coreProperties>
</file>